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  <p:sldMasterId id="2147483726" r:id="rId2"/>
    <p:sldMasterId id="2147483665" r:id="rId3"/>
    <p:sldMasterId id="2147483702" r:id="rId4"/>
  </p:sldMasterIdLst>
  <p:handoutMasterIdLst>
    <p:handoutMasterId r:id="rId6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E24"/>
    <a:srgbClr val="D8F7F2"/>
    <a:srgbClr val="00938F"/>
    <a:srgbClr val="D11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5"/>
    <p:restoredTop sz="94694"/>
  </p:normalViewPr>
  <p:slideViewPr>
    <p:cSldViewPr snapToGrid="0">
      <p:cViewPr varScale="1">
        <p:scale>
          <a:sx n="121" d="100"/>
          <a:sy n="121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707B9A-B79A-AF51-022F-5D848363E9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B8CA4D-FF06-A608-DD2A-31EEF5EED5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55FA6-11C4-2540-A409-3A2AE25D71F6}" type="datetimeFigureOut">
              <a:rPr lang="en-US" smtClean="0"/>
              <a:t>9/28/23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F5A3A-B2CD-1412-0649-846BB4073D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A7BB9-B71D-EAEE-8849-9FE09C65F2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5D23-1CA0-914B-AE98-4624D3DA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05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454AD5-4937-D41F-1AF8-AC7DBE2CED2C}"/>
              </a:ext>
            </a:extLst>
          </p:cNvPr>
          <p:cNvCxnSpPr>
            <a:cxnSpLocks/>
          </p:cNvCxnSpPr>
          <p:nvPr userDrawn="1"/>
        </p:nvCxnSpPr>
        <p:spPr>
          <a:xfrm>
            <a:off x="2963745" y="3970004"/>
            <a:ext cx="6411749" cy="0"/>
          </a:xfrm>
          <a:prstGeom prst="line">
            <a:avLst/>
          </a:prstGeom>
          <a:ln w="666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A36436C-F3F1-7BC5-D1DA-0751E09F82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0125" y="1082675"/>
            <a:ext cx="10331450" cy="28876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  <a:lvl2pPr marL="4572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2pPr>
            <a:lvl3pPr marL="9144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3pPr>
            <a:lvl4pPr marL="13716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4pPr>
            <a:lvl5pPr marL="18288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308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B3CA5A7B-1BC5-E97F-74A5-872E8502F52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0" y="3175851"/>
            <a:ext cx="12191999" cy="236248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0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75CFE23A-41B5-0377-2B2F-0106556FAC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00125" y="288188"/>
            <a:ext cx="10331450" cy="28876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4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  <a:lvl2pPr marL="4572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2pPr>
            <a:lvl3pPr marL="9144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3pPr>
            <a:lvl4pPr marL="13716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4pPr>
            <a:lvl5pPr marL="1828800" indent="0" algn="ctr">
              <a:buNone/>
              <a:defRPr sz="4400" b="1" i="0">
                <a:solidFill>
                  <a:schemeClr val="bg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9417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9AAF-0E66-7B37-6213-8641AC69D9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12" y="1232210"/>
            <a:ext cx="6927570" cy="2023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68C1CD-F41C-B829-4840-FFA2B7ABAFDC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7986342" y="546410"/>
            <a:ext cx="3598146" cy="5071533"/>
          </a:xfrm>
          <a:prstGeom prst="rect">
            <a:avLst/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48635-0CC0-DE0C-1C22-AD1872EB0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513" y="3255462"/>
            <a:ext cx="6927570" cy="236248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185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364F-E406-0AB0-CFD1-148DDF2E0F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2" y="685800"/>
            <a:ext cx="10394706" cy="1151965"/>
          </a:xfrm>
          <a:prstGeom prst="rect">
            <a:avLst/>
          </a:prstGeom>
        </p:spPr>
        <p:txBody>
          <a:bodyPr/>
          <a:lstStyle>
            <a:lvl1pPr algn="ctr">
              <a:defRPr b="1" i="0"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957E3-6334-693F-F41E-5BE6E3281B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802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6C8EF-BC0E-A0C6-0536-38B60719AD35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685802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B5D4-0493-C81F-3249-50614164836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234622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 i="0">
                <a:solidFill>
                  <a:srgbClr val="C00000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4B97287-ABAA-7F59-A2D0-4633A800FCC4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234621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57245D4-3DAD-5113-6B1D-9259E29A47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70380" y="2063395"/>
            <a:ext cx="331012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6D330871-EC49-18C5-4491-D1BD13E26660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7770380" y="2639658"/>
            <a:ext cx="3310128" cy="27349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0753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9">
            <a:extLst>
              <a:ext uri="{FF2B5EF4-FFF2-40B4-BE49-F238E27FC236}">
                <a16:creationId xmlns:a16="http://schemas.microsoft.com/office/drawing/2014/main" id="{B6B401CD-852D-D8AC-6F22-95944FE6E9C0}"/>
              </a:ext>
            </a:extLst>
          </p:cNvPr>
          <p:cNvSpPr>
            <a:spLocks/>
          </p:cNvSpPr>
          <p:nvPr userDrawn="1"/>
        </p:nvSpPr>
        <p:spPr bwMode="auto">
          <a:xfrm flipV="1">
            <a:off x="-72887" y="-9939"/>
            <a:ext cx="6263217" cy="6062870"/>
          </a:xfrm>
          <a:custGeom>
            <a:avLst/>
            <a:gdLst>
              <a:gd name="T0" fmla="*/ 2959 w 2959"/>
              <a:gd name="T1" fmla="*/ 3236 h 3236"/>
              <a:gd name="T2" fmla="*/ 0 w 2959"/>
              <a:gd name="T3" fmla="*/ 3236 h 3236"/>
              <a:gd name="T4" fmla="*/ 0 w 2959"/>
              <a:gd name="T5" fmla="*/ 0 h 3236"/>
              <a:gd name="T6" fmla="*/ 1714 w 2959"/>
              <a:gd name="T7" fmla="*/ 0 h 3236"/>
              <a:gd name="T8" fmla="*/ 2959 w 2959"/>
              <a:gd name="T9" fmla="*/ 3236 h 3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9" h="3236">
                <a:moveTo>
                  <a:pt x="2959" y="3236"/>
                </a:moveTo>
                <a:lnTo>
                  <a:pt x="0" y="3236"/>
                </a:lnTo>
                <a:lnTo>
                  <a:pt x="0" y="0"/>
                </a:lnTo>
                <a:lnTo>
                  <a:pt x="1714" y="0"/>
                </a:lnTo>
                <a:lnTo>
                  <a:pt x="2959" y="3236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27000">
                <a:schemeClr val="accent3">
                  <a:lumMod val="0"/>
                  <a:lumOff val="10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 dirty="0"/>
          </a:p>
        </p:txBody>
      </p:sp>
      <p:sp>
        <p:nvSpPr>
          <p:cNvPr id="2" name="Text Placeholder 8">
            <a:extLst>
              <a:ext uri="{FF2B5EF4-FFF2-40B4-BE49-F238E27FC236}">
                <a16:creationId xmlns:a16="http://schemas.microsoft.com/office/drawing/2014/main" id="{EF6E8F03-4347-125F-158F-6AD30212756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77232" y="200292"/>
            <a:ext cx="5356225" cy="69638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pPr lvl="0"/>
            <a:r>
              <a:rPr lang="en-ID" dirty="0"/>
              <a:t>Title Here</a:t>
            </a:r>
            <a:endParaRPr lang="id-ID" dirty="0"/>
          </a:p>
        </p:txBody>
      </p:sp>
      <p:sp>
        <p:nvSpPr>
          <p:cNvPr id="3" name="Picture Placeholder 12">
            <a:extLst>
              <a:ext uri="{FF2B5EF4-FFF2-40B4-BE49-F238E27FC236}">
                <a16:creationId xmlns:a16="http://schemas.microsoft.com/office/drawing/2014/main" id="{BC9D4A41-78C8-F076-3AEE-10A927714231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44326" y="1556792"/>
            <a:ext cx="7783922" cy="4175753"/>
          </a:xfrm>
          <a:custGeom>
            <a:avLst/>
            <a:gdLst>
              <a:gd name="connsiteX0" fmla="*/ 0 w 4464495"/>
              <a:gd name="connsiteY0" fmla="*/ 0 h 3888432"/>
              <a:gd name="connsiteX1" fmla="*/ 4464495 w 4464495"/>
              <a:gd name="connsiteY1" fmla="*/ 0 h 3888432"/>
              <a:gd name="connsiteX2" fmla="*/ 4464495 w 4464495"/>
              <a:gd name="connsiteY2" fmla="*/ 3888432 h 3888432"/>
              <a:gd name="connsiteX3" fmla="*/ 0 w 4464495"/>
              <a:gd name="connsiteY3" fmla="*/ 3888432 h 388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4495" h="3888432">
                <a:moveTo>
                  <a:pt x="0" y="0"/>
                </a:moveTo>
                <a:lnTo>
                  <a:pt x="4464495" y="0"/>
                </a:lnTo>
                <a:lnTo>
                  <a:pt x="4464495" y="3888432"/>
                </a:lnTo>
                <a:lnTo>
                  <a:pt x="0" y="388843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id-ID" dirty="0" err="1"/>
              <a:t>Click</a:t>
            </a:r>
            <a:r>
              <a:rPr lang="id-ID" dirty="0"/>
              <a:t> </a:t>
            </a:r>
            <a:r>
              <a:rPr lang="id-ID" dirty="0" err="1"/>
              <a:t>Icon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Insert Picture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18E522C1-75B3-B3F1-1E1B-6C9C18E93EB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688288" y="2193123"/>
            <a:ext cx="2949044" cy="435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 b="1" i="0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pPr lvl="0"/>
            <a:r>
              <a:rPr lang="id-ID" dirty="0" err="1"/>
              <a:t>Information</a:t>
            </a:r>
            <a:endParaRPr lang="id-ID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E5EC0F69-52B6-02CC-1817-A0D73F0D19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84412" y="2628197"/>
            <a:ext cx="2949045" cy="19529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200" b="0" i="0" baseline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pPr lvl="0"/>
            <a:r>
              <a:rPr lang="id-ID" dirty="0"/>
              <a:t>Body text</a:t>
            </a:r>
          </a:p>
          <a:p>
            <a:pPr lvl="0"/>
            <a:endParaRPr lang="id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38B955-C588-4A9C-4053-A1894CDEF719}"/>
              </a:ext>
            </a:extLst>
          </p:cNvPr>
          <p:cNvSpPr/>
          <p:nvPr userDrawn="1"/>
        </p:nvSpPr>
        <p:spPr>
          <a:xfrm>
            <a:off x="398694" y="1412776"/>
            <a:ext cx="6408712" cy="446449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883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>
            <a:extLst>
              <a:ext uri="{FF2B5EF4-FFF2-40B4-BE49-F238E27FC236}">
                <a16:creationId xmlns:a16="http://schemas.microsoft.com/office/drawing/2014/main" id="{D20770DF-5F49-537C-F12D-0781D87354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2602" y="-1"/>
            <a:ext cx="5833097" cy="6857995"/>
          </a:xfrm>
          <a:custGeom>
            <a:avLst/>
            <a:gdLst>
              <a:gd name="connsiteX0" fmla="*/ 0 w 5833097"/>
              <a:gd name="connsiteY0" fmla="*/ 0 h 6858001"/>
              <a:gd name="connsiteX1" fmla="*/ 4859591 w 5833097"/>
              <a:gd name="connsiteY1" fmla="*/ 0 h 6858001"/>
              <a:gd name="connsiteX2" fmla="*/ 5833097 w 5833097"/>
              <a:gd name="connsiteY2" fmla="*/ 6858001 h 6858001"/>
              <a:gd name="connsiteX3" fmla="*/ 0 w 5833097"/>
              <a:gd name="connsiteY3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33097" h="6858001">
                <a:moveTo>
                  <a:pt x="0" y="0"/>
                </a:moveTo>
                <a:lnTo>
                  <a:pt x="4859591" y="0"/>
                </a:lnTo>
                <a:lnTo>
                  <a:pt x="5833097" y="6858001"/>
                </a:lnTo>
                <a:lnTo>
                  <a:pt x="0" y="6858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id-ID" dirty="0" err="1"/>
              <a:t>Click</a:t>
            </a:r>
            <a:r>
              <a:rPr lang="id-ID" dirty="0"/>
              <a:t> </a:t>
            </a:r>
            <a:r>
              <a:rPr lang="id-ID" dirty="0" err="1"/>
              <a:t>Icon</a:t>
            </a:r>
            <a:r>
              <a:rPr lang="id-ID" dirty="0"/>
              <a:t> </a:t>
            </a:r>
            <a:r>
              <a:rPr lang="id-ID" dirty="0" err="1"/>
              <a:t>to</a:t>
            </a:r>
            <a:r>
              <a:rPr lang="id-ID" dirty="0"/>
              <a:t> Insert Picture</a:t>
            </a:r>
          </a:p>
        </p:txBody>
      </p:sp>
      <p:sp>
        <p:nvSpPr>
          <p:cNvPr id="6" name="Parallelogram 18">
            <a:extLst>
              <a:ext uri="{FF2B5EF4-FFF2-40B4-BE49-F238E27FC236}">
                <a16:creationId xmlns:a16="http://schemas.microsoft.com/office/drawing/2014/main" id="{9FFBD6C8-4D4D-913A-5304-D2C6CF4566ED}"/>
              </a:ext>
            </a:extLst>
          </p:cNvPr>
          <p:cNvSpPr/>
          <p:nvPr userDrawn="1"/>
        </p:nvSpPr>
        <p:spPr>
          <a:xfrm flipH="1">
            <a:off x="5015880" y="1401646"/>
            <a:ext cx="2706820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4F3B095-C6DC-190A-7243-6BB16E695779}"/>
              </a:ext>
            </a:extLst>
          </p:cNvPr>
          <p:cNvCxnSpPr/>
          <p:nvPr userDrawn="1"/>
        </p:nvCxnSpPr>
        <p:spPr>
          <a:xfrm>
            <a:off x="5115184" y="2123423"/>
            <a:ext cx="396044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arallelogram 18">
            <a:extLst>
              <a:ext uri="{FF2B5EF4-FFF2-40B4-BE49-F238E27FC236}">
                <a16:creationId xmlns:a16="http://schemas.microsoft.com/office/drawing/2014/main" id="{EF897536-CAD0-BC6E-9322-91D7F98253BD}"/>
              </a:ext>
            </a:extLst>
          </p:cNvPr>
          <p:cNvSpPr/>
          <p:nvPr userDrawn="1"/>
        </p:nvSpPr>
        <p:spPr>
          <a:xfrm flipH="1">
            <a:off x="5202420" y="2707223"/>
            <a:ext cx="2706820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E01C56-9612-54EB-14BF-7325A2C571DE}"/>
              </a:ext>
            </a:extLst>
          </p:cNvPr>
          <p:cNvCxnSpPr/>
          <p:nvPr userDrawn="1"/>
        </p:nvCxnSpPr>
        <p:spPr>
          <a:xfrm>
            <a:off x="5301724" y="3429000"/>
            <a:ext cx="396044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rallelogram 18">
            <a:extLst>
              <a:ext uri="{FF2B5EF4-FFF2-40B4-BE49-F238E27FC236}">
                <a16:creationId xmlns:a16="http://schemas.microsoft.com/office/drawing/2014/main" id="{2337C5FD-E36C-56E0-A282-BF0388DC9838}"/>
              </a:ext>
            </a:extLst>
          </p:cNvPr>
          <p:cNvSpPr/>
          <p:nvPr userDrawn="1"/>
        </p:nvSpPr>
        <p:spPr>
          <a:xfrm flipH="1">
            <a:off x="5377688" y="4003367"/>
            <a:ext cx="2706820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E2B370D-BE92-E52E-B5A0-7196BF3833D9}"/>
              </a:ext>
            </a:extLst>
          </p:cNvPr>
          <p:cNvCxnSpPr/>
          <p:nvPr userDrawn="1"/>
        </p:nvCxnSpPr>
        <p:spPr>
          <a:xfrm>
            <a:off x="5476992" y="4725144"/>
            <a:ext cx="396044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72E1E813-02C2-198D-8A84-D046AC3ECBC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284345"/>
            <a:ext cx="6408712" cy="696383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4000" b="1" i="0">
                <a:solidFill>
                  <a:schemeClr val="tx1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pPr lvl="0"/>
            <a:r>
              <a:rPr lang="en-ID" dirty="0"/>
              <a:t>PUT TITLE HERE</a:t>
            </a:r>
            <a:endParaRPr lang="id-ID" dirty="0"/>
          </a:p>
        </p:txBody>
      </p:sp>
      <p:sp>
        <p:nvSpPr>
          <p:cNvPr id="15" name="Parallelogram 18">
            <a:extLst>
              <a:ext uri="{FF2B5EF4-FFF2-40B4-BE49-F238E27FC236}">
                <a16:creationId xmlns:a16="http://schemas.microsoft.com/office/drawing/2014/main" id="{88A2792F-08FD-25B7-11AE-C5F6EBD1EFBB}"/>
              </a:ext>
            </a:extLst>
          </p:cNvPr>
          <p:cNvSpPr/>
          <p:nvPr userDrawn="1"/>
        </p:nvSpPr>
        <p:spPr>
          <a:xfrm flipH="1">
            <a:off x="5015880" y="1401646"/>
            <a:ext cx="2592288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rgbClr val="B40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D1112B"/>
              </a:solidFill>
            </a:endParaRPr>
          </a:p>
        </p:txBody>
      </p:sp>
      <p:sp>
        <p:nvSpPr>
          <p:cNvPr id="16" name="Parallelogram 18">
            <a:extLst>
              <a:ext uri="{FF2B5EF4-FFF2-40B4-BE49-F238E27FC236}">
                <a16:creationId xmlns:a16="http://schemas.microsoft.com/office/drawing/2014/main" id="{CB59DDD6-3E11-B17A-FF01-0DB8A3E0E084}"/>
              </a:ext>
            </a:extLst>
          </p:cNvPr>
          <p:cNvSpPr/>
          <p:nvPr userDrawn="1"/>
        </p:nvSpPr>
        <p:spPr>
          <a:xfrm flipH="1">
            <a:off x="5202420" y="2707223"/>
            <a:ext cx="2592288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rgbClr val="B40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D1112B"/>
              </a:solidFill>
            </a:endParaRPr>
          </a:p>
        </p:txBody>
      </p:sp>
      <p:sp>
        <p:nvSpPr>
          <p:cNvPr id="17" name="Parallelogram 18">
            <a:extLst>
              <a:ext uri="{FF2B5EF4-FFF2-40B4-BE49-F238E27FC236}">
                <a16:creationId xmlns:a16="http://schemas.microsoft.com/office/drawing/2014/main" id="{C8973598-EC0A-A6EF-5C58-9BFC1F9ABA8C}"/>
              </a:ext>
            </a:extLst>
          </p:cNvPr>
          <p:cNvSpPr/>
          <p:nvPr userDrawn="1"/>
        </p:nvSpPr>
        <p:spPr>
          <a:xfrm flipH="1">
            <a:off x="5377688" y="4003367"/>
            <a:ext cx="2592288" cy="577762"/>
          </a:xfrm>
          <a:custGeom>
            <a:avLst/>
            <a:gdLst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276364 w 3456384"/>
              <a:gd name="connsiteY3" fmla="*/ 720080 h 720080"/>
              <a:gd name="connsiteX4" fmla="*/ 0 w 3456384"/>
              <a:gd name="connsiteY4" fmla="*/ 720080 h 720080"/>
              <a:gd name="connsiteX0" fmla="*/ 0 w 3456384"/>
              <a:gd name="connsiteY0" fmla="*/ 720080 h 720080"/>
              <a:gd name="connsiteX1" fmla="*/ 180020 w 3456384"/>
              <a:gd name="connsiteY1" fmla="*/ 0 h 720080"/>
              <a:gd name="connsiteX2" fmla="*/ 3456384 w 3456384"/>
              <a:gd name="connsiteY2" fmla="*/ 0 h 720080"/>
              <a:gd name="connsiteX3" fmla="*/ 3338995 w 3456384"/>
              <a:gd name="connsiteY3" fmla="*/ 720080 h 720080"/>
              <a:gd name="connsiteX4" fmla="*/ 0 w 345638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76365 w 3393754"/>
              <a:gd name="connsiteY3" fmla="*/ 720080 h 720080"/>
              <a:gd name="connsiteX4" fmla="*/ 0 w 3393754"/>
              <a:gd name="connsiteY4" fmla="*/ 720080 h 720080"/>
              <a:gd name="connsiteX0" fmla="*/ 0 w 3393754"/>
              <a:gd name="connsiteY0" fmla="*/ 720080 h 720080"/>
              <a:gd name="connsiteX1" fmla="*/ 117390 w 3393754"/>
              <a:gd name="connsiteY1" fmla="*/ 0 h 720080"/>
              <a:gd name="connsiteX2" fmla="*/ 3393754 w 3393754"/>
              <a:gd name="connsiteY2" fmla="*/ 0 h 720080"/>
              <a:gd name="connsiteX3" fmla="*/ 3288891 w 3393754"/>
              <a:gd name="connsiteY3" fmla="*/ 695028 h 720080"/>
              <a:gd name="connsiteX4" fmla="*/ 0 w 3393754"/>
              <a:gd name="connsiteY4" fmla="*/ 720080 h 720080"/>
              <a:gd name="connsiteX0" fmla="*/ 0 w 3393754"/>
              <a:gd name="connsiteY0" fmla="*/ 720080 h 725081"/>
              <a:gd name="connsiteX1" fmla="*/ 117390 w 3393754"/>
              <a:gd name="connsiteY1" fmla="*/ 0 h 725081"/>
              <a:gd name="connsiteX2" fmla="*/ 3393754 w 3393754"/>
              <a:gd name="connsiteY2" fmla="*/ 0 h 725081"/>
              <a:gd name="connsiteX3" fmla="*/ 3288892 w 3393754"/>
              <a:gd name="connsiteY3" fmla="*/ 725081 h 725081"/>
              <a:gd name="connsiteX4" fmla="*/ 0 w 3393754"/>
              <a:gd name="connsiteY4" fmla="*/ 720080 h 725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754" h="725081">
                <a:moveTo>
                  <a:pt x="0" y="720080"/>
                </a:moveTo>
                <a:lnTo>
                  <a:pt x="117390" y="0"/>
                </a:lnTo>
                <a:lnTo>
                  <a:pt x="3393754" y="0"/>
                </a:lnTo>
                <a:lnTo>
                  <a:pt x="3288892" y="725081"/>
                </a:lnTo>
                <a:lnTo>
                  <a:pt x="0" y="720080"/>
                </a:lnTo>
                <a:close/>
              </a:path>
            </a:pathLst>
          </a:custGeom>
          <a:solidFill>
            <a:srgbClr val="B40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D1112B"/>
              </a:solidFill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1871BDC-88A6-E00E-487A-1DDC24237C5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6152" y="1500267"/>
            <a:ext cx="1946275" cy="386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pPr lvl="0"/>
            <a:r>
              <a:rPr lang="id-ID" dirty="0"/>
              <a:t>Information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9AEA321-1969-68FF-818E-85BAE0E358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82692" y="2805843"/>
            <a:ext cx="1946275" cy="386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pPr lvl="0"/>
            <a:r>
              <a:rPr lang="id-ID" dirty="0"/>
              <a:t>Information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F1B8820-CFD6-A791-F42E-1C64EED7CD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01594" y="4101986"/>
            <a:ext cx="1946275" cy="3861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1" i="0">
                <a:solidFill>
                  <a:schemeClr val="bg1"/>
                </a:solidFill>
                <a:latin typeface="Helvetica Neue Condensed" panose="02000503000000020004" pitchFamily="2" charset="0"/>
                <a:ea typeface="Helvetica Neue Condensed" panose="02000503000000020004" pitchFamily="2" charset="0"/>
                <a:cs typeface="Helvetica Neue Condensed" panose="02000503000000020004" pitchFamily="2" charset="0"/>
              </a:defRPr>
            </a:lvl1pPr>
          </a:lstStyle>
          <a:p>
            <a:pPr lvl="0"/>
            <a:r>
              <a:rPr lang="id-ID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30293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FBD91B67-3731-F4A7-08B8-DDBDE2BA8DB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442107" y="4093321"/>
            <a:ext cx="6897890" cy="20034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800" b="0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356C2667-341E-D28A-78A0-0865361108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42107" y="1205658"/>
            <a:ext cx="6896823" cy="288766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4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6439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5ADECBE4-6BEA-5271-5E1C-D7185FD9E5B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98749" y="4093321"/>
            <a:ext cx="6965397" cy="200347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800" b="0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77D86E69-397C-0786-0B68-04337ECF51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67323" y="1205658"/>
            <a:ext cx="6896823" cy="2887663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4400" b="1" i="0">
                <a:solidFill>
                  <a:srgbClr val="B40E24"/>
                </a:solidFill>
                <a:latin typeface="Helvetica Neue Condensed Black" panose="02000503000000020004" pitchFamily="2" charset="0"/>
                <a:ea typeface="Helvetica Neue Condensed Black" panose="02000503000000020004" pitchFamily="2" charset="0"/>
                <a:cs typeface="Helvetica Neue Condensed Black" panose="02000503000000020004" pitchFamily="2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1059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EC471F-4343-EF93-BF65-B89DF1E56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C7395E-4345-1E8B-440A-07A8D046E0E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40E2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826AFD05-7FF6-D80E-7637-AB3DBC60316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47493" y="4207099"/>
            <a:ext cx="3437055" cy="91654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1D97C9-24CA-FABB-B36D-430F525173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00897" y="780279"/>
            <a:ext cx="10330249" cy="5336315"/>
          </a:xfrm>
          <a:prstGeom prst="rect">
            <a:avLst/>
          </a:prstGeom>
          <a:noFill/>
          <a:ln w="76200" cap="flat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1">
                    <a:lumMod val="85000"/>
                  </a:schemeClr>
                </a:gs>
                <a:gs pos="82000">
                  <a:schemeClr val="bg1">
                    <a:lumMod val="8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4E20863-64D9-8822-1830-3E5A82F0F598}"/>
              </a:ext>
            </a:extLst>
          </p:cNvPr>
          <p:cNvCxnSpPr>
            <a:cxnSpLocks/>
          </p:cNvCxnSpPr>
          <p:nvPr userDrawn="1"/>
        </p:nvCxnSpPr>
        <p:spPr>
          <a:xfrm>
            <a:off x="2963745" y="3970004"/>
            <a:ext cx="6411749" cy="0"/>
          </a:xfrm>
          <a:prstGeom prst="line">
            <a:avLst/>
          </a:prstGeom>
          <a:ln w="666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6F1DC3F-4563-3638-32E0-8BF42751A4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t="61664"/>
          <a:stretch/>
        </p:blipFill>
        <p:spPr>
          <a:xfrm>
            <a:off x="5020128" y="5128492"/>
            <a:ext cx="2151744" cy="49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10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52CB51-25E8-1CEE-D93D-0FC8706475D7}"/>
              </a:ext>
            </a:extLst>
          </p:cNvPr>
          <p:cNvSpPr/>
          <p:nvPr userDrawn="1"/>
        </p:nvSpPr>
        <p:spPr>
          <a:xfrm>
            <a:off x="0" y="6043961"/>
            <a:ext cx="12192000" cy="814039"/>
          </a:xfrm>
          <a:prstGeom prst="rect">
            <a:avLst/>
          </a:prstGeom>
          <a:solidFill>
            <a:srgbClr val="B40E2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3F1E3328-B840-7FD5-EF53-FA43404FF0C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426917" y="6153453"/>
            <a:ext cx="2567783" cy="6847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BBF4239-BBC6-3883-30A7-75FA2A27D0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61664"/>
          <a:stretch/>
        </p:blipFill>
        <p:spPr>
          <a:xfrm>
            <a:off x="401154" y="6207541"/>
            <a:ext cx="2212837" cy="50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1" r:id="rId2"/>
    <p:sldLayoutId id="2147483728" r:id="rId3"/>
    <p:sldLayoutId id="2147483729" r:id="rId4"/>
    <p:sldLayoutId id="214748373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C3743FE-A585-E6E0-D1AD-6647820B6119}"/>
              </a:ext>
            </a:extLst>
          </p:cNvPr>
          <p:cNvGrpSpPr/>
          <p:nvPr userDrawn="1"/>
        </p:nvGrpSpPr>
        <p:grpSpPr>
          <a:xfrm flipH="1">
            <a:off x="5680319" y="-86497"/>
            <a:ext cx="6511681" cy="6976763"/>
            <a:chOff x="-321351" y="-86497"/>
            <a:chExt cx="6511681" cy="6976763"/>
          </a:xfrm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9DC703AC-E77A-4E81-D54C-C98051BFE2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72887" y="0"/>
              <a:ext cx="6263217" cy="6858000"/>
            </a:xfrm>
            <a:custGeom>
              <a:avLst/>
              <a:gdLst>
                <a:gd name="T0" fmla="*/ 2959 w 2959"/>
                <a:gd name="T1" fmla="*/ 3236 h 3236"/>
                <a:gd name="T2" fmla="*/ 0 w 2959"/>
                <a:gd name="T3" fmla="*/ 3236 h 3236"/>
                <a:gd name="T4" fmla="*/ 0 w 2959"/>
                <a:gd name="T5" fmla="*/ 0 h 3236"/>
                <a:gd name="T6" fmla="*/ 1714 w 2959"/>
                <a:gd name="T7" fmla="*/ 0 h 3236"/>
                <a:gd name="T8" fmla="*/ 2959 w 2959"/>
                <a:gd name="T9" fmla="*/ 3236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9" h="3236">
                  <a:moveTo>
                    <a:pt x="2959" y="3236"/>
                  </a:moveTo>
                  <a:lnTo>
                    <a:pt x="0" y="3236"/>
                  </a:lnTo>
                  <a:lnTo>
                    <a:pt x="0" y="0"/>
                  </a:lnTo>
                  <a:lnTo>
                    <a:pt x="1714" y="0"/>
                  </a:lnTo>
                  <a:lnTo>
                    <a:pt x="2959" y="32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3200" dirty="0"/>
            </a:p>
          </p:txBody>
        </p: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F1777316-8172-A1AC-3F50-E68A254304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63478" y="15502"/>
              <a:ext cx="6359478" cy="6842497"/>
            </a:xfrm>
            <a:custGeom>
              <a:avLst/>
              <a:gdLst>
                <a:gd name="T0" fmla="*/ 2959 w 2959"/>
                <a:gd name="T1" fmla="*/ 3236 h 3236"/>
                <a:gd name="T2" fmla="*/ 0 w 2959"/>
                <a:gd name="T3" fmla="*/ 3236 h 3236"/>
                <a:gd name="T4" fmla="*/ 0 w 2959"/>
                <a:gd name="T5" fmla="*/ 0 h 3236"/>
                <a:gd name="T6" fmla="*/ 1714 w 2959"/>
                <a:gd name="T7" fmla="*/ 0 h 3236"/>
                <a:gd name="T8" fmla="*/ 2959 w 2959"/>
                <a:gd name="T9" fmla="*/ 3236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9" h="3236">
                  <a:moveTo>
                    <a:pt x="2959" y="3236"/>
                  </a:moveTo>
                  <a:lnTo>
                    <a:pt x="0" y="3236"/>
                  </a:lnTo>
                  <a:lnTo>
                    <a:pt x="0" y="0"/>
                  </a:lnTo>
                  <a:lnTo>
                    <a:pt x="1714" y="0"/>
                  </a:lnTo>
                  <a:lnTo>
                    <a:pt x="2959" y="32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3200" dirty="0"/>
            </a:p>
          </p:txBody>
        </p:sp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4467C8BE-9744-4F49-F9FB-8A939CC813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321351" y="-86497"/>
              <a:ext cx="6263217" cy="6976763"/>
            </a:xfrm>
            <a:custGeom>
              <a:avLst/>
              <a:gdLst>
                <a:gd name="T0" fmla="*/ 2959 w 2959"/>
                <a:gd name="T1" fmla="*/ 3236 h 3236"/>
                <a:gd name="T2" fmla="*/ 0 w 2959"/>
                <a:gd name="T3" fmla="*/ 3236 h 3236"/>
                <a:gd name="T4" fmla="*/ 0 w 2959"/>
                <a:gd name="T5" fmla="*/ 0 h 3236"/>
                <a:gd name="T6" fmla="*/ 1714 w 2959"/>
                <a:gd name="T7" fmla="*/ 0 h 3236"/>
                <a:gd name="T8" fmla="*/ 2959 w 2959"/>
                <a:gd name="T9" fmla="*/ 3236 h 3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59" h="3236">
                  <a:moveTo>
                    <a:pt x="2959" y="3236"/>
                  </a:moveTo>
                  <a:lnTo>
                    <a:pt x="0" y="3236"/>
                  </a:lnTo>
                  <a:lnTo>
                    <a:pt x="0" y="0"/>
                  </a:lnTo>
                  <a:lnTo>
                    <a:pt x="1714" y="0"/>
                  </a:lnTo>
                  <a:lnTo>
                    <a:pt x="2959" y="3236"/>
                  </a:lnTo>
                  <a:close/>
                </a:path>
              </a:pathLst>
            </a:custGeom>
            <a:solidFill>
              <a:srgbClr val="D1112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id-ID" sz="3200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A87E280F-D823-B422-7B35-FB98A9CF9B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199" y="792636"/>
            <a:ext cx="10492947" cy="5211233"/>
          </a:xfrm>
          <a:prstGeom prst="rect">
            <a:avLst/>
          </a:prstGeom>
          <a:noFill/>
          <a:ln w="76200" cap="flat">
            <a:solidFill>
              <a:srgbClr val="D1112B"/>
            </a:soli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/>
          </a:p>
        </p:txBody>
      </p:sp>
      <p:pic>
        <p:nvPicPr>
          <p:cNvPr id="15" name="Picture 1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87B718E-BE41-3BF2-90E9-F2ACCF8CAEE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7728961" y="1501825"/>
            <a:ext cx="3696515" cy="3696515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EFC7A81C-78DB-53FC-3E46-1A23930356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168265" y="5198340"/>
            <a:ext cx="2943684" cy="78498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CC458B-45FB-924E-EE48-2E807220E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61664"/>
          <a:stretch/>
        </p:blipFill>
        <p:spPr>
          <a:xfrm>
            <a:off x="8521424" y="6090683"/>
            <a:ext cx="1990920" cy="45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3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>
            <a:extLst>
              <a:ext uri="{FF2B5EF4-FFF2-40B4-BE49-F238E27FC236}">
                <a16:creationId xmlns:a16="http://schemas.microsoft.com/office/drawing/2014/main" id="{3B836491-0713-B943-7768-72138C246F2D}"/>
              </a:ext>
            </a:extLst>
          </p:cNvPr>
          <p:cNvSpPr>
            <a:spLocks/>
          </p:cNvSpPr>
          <p:nvPr userDrawn="1"/>
        </p:nvSpPr>
        <p:spPr bwMode="auto">
          <a:xfrm>
            <a:off x="-72887" y="0"/>
            <a:ext cx="6263217" cy="6858000"/>
          </a:xfrm>
          <a:custGeom>
            <a:avLst/>
            <a:gdLst>
              <a:gd name="T0" fmla="*/ 2959 w 2959"/>
              <a:gd name="T1" fmla="*/ 3236 h 3236"/>
              <a:gd name="T2" fmla="*/ 0 w 2959"/>
              <a:gd name="T3" fmla="*/ 3236 h 3236"/>
              <a:gd name="T4" fmla="*/ 0 w 2959"/>
              <a:gd name="T5" fmla="*/ 0 h 3236"/>
              <a:gd name="T6" fmla="*/ 1714 w 2959"/>
              <a:gd name="T7" fmla="*/ 0 h 3236"/>
              <a:gd name="T8" fmla="*/ 2959 w 2959"/>
              <a:gd name="T9" fmla="*/ 3236 h 3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9" h="3236">
                <a:moveTo>
                  <a:pt x="2959" y="3236"/>
                </a:moveTo>
                <a:lnTo>
                  <a:pt x="0" y="3236"/>
                </a:lnTo>
                <a:lnTo>
                  <a:pt x="0" y="0"/>
                </a:lnTo>
                <a:lnTo>
                  <a:pt x="1714" y="0"/>
                </a:lnTo>
                <a:lnTo>
                  <a:pt x="2959" y="3236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071F9CD6-6863-7858-490E-BA324E28F001}"/>
              </a:ext>
            </a:extLst>
          </p:cNvPr>
          <p:cNvSpPr>
            <a:spLocks/>
          </p:cNvSpPr>
          <p:nvPr userDrawn="1"/>
        </p:nvSpPr>
        <p:spPr bwMode="auto">
          <a:xfrm>
            <a:off x="-263478" y="15502"/>
            <a:ext cx="6359478" cy="6842497"/>
          </a:xfrm>
          <a:custGeom>
            <a:avLst/>
            <a:gdLst>
              <a:gd name="T0" fmla="*/ 2959 w 2959"/>
              <a:gd name="T1" fmla="*/ 3236 h 3236"/>
              <a:gd name="T2" fmla="*/ 0 w 2959"/>
              <a:gd name="T3" fmla="*/ 3236 h 3236"/>
              <a:gd name="T4" fmla="*/ 0 w 2959"/>
              <a:gd name="T5" fmla="*/ 0 h 3236"/>
              <a:gd name="T6" fmla="*/ 1714 w 2959"/>
              <a:gd name="T7" fmla="*/ 0 h 3236"/>
              <a:gd name="T8" fmla="*/ 2959 w 2959"/>
              <a:gd name="T9" fmla="*/ 3236 h 3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9" h="3236">
                <a:moveTo>
                  <a:pt x="2959" y="3236"/>
                </a:moveTo>
                <a:lnTo>
                  <a:pt x="0" y="3236"/>
                </a:lnTo>
                <a:lnTo>
                  <a:pt x="0" y="0"/>
                </a:lnTo>
                <a:lnTo>
                  <a:pt x="1714" y="0"/>
                </a:lnTo>
                <a:lnTo>
                  <a:pt x="2959" y="323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A3401B9-F409-AB41-5E8B-62E931BAF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C8311D-B3FC-CD43-91B5-012F1875BBB5}" type="datetimeFigureOut">
              <a:rPr lang="en-US" smtClean="0"/>
              <a:t>9/28/23</a:t>
            </a:fld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D040BDA-CC17-9370-6593-896E54F775E9}"/>
              </a:ext>
            </a:extLst>
          </p:cNvPr>
          <p:cNvSpPr>
            <a:spLocks/>
          </p:cNvSpPr>
          <p:nvPr userDrawn="1"/>
        </p:nvSpPr>
        <p:spPr bwMode="auto">
          <a:xfrm>
            <a:off x="-263478" y="-51632"/>
            <a:ext cx="6263217" cy="6976763"/>
          </a:xfrm>
          <a:custGeom>
            <a:avLst/>
            <a:gdLst>
              <a:gd name="T0" fmla="*/ 2959 w 2959"/>
              <a:gd name="T1" fmla="*/ 3236 h 3236"/>
              <a:gd name="T2" fmla="*/ 0 w 2959"/>
              <a:gd name="T3" fmla="*/ 3236 h 3236"/>
              <a:gd name="T4" fmla="*/ 0 w 2959"/>
              <a:gd name="T5" fmla="*/ 0 h 3236"/>
              <a:gd name="T6" fmla="*/ 1714 w 2959"/>
              <a:gd name="T7" fmla="*/ 0 h 3236"/>
              <a:gd name="T8" fmla="*/ 2959 w 2959"/>
              <a:gd name="T9" fmla="*/ 3236 h 3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59" h="3236">
                <a:moveTo>
                  <a:pt x="2959" y="3236"/>
                </a:moveTo>
                <a:lnTo>
                  <a:pt x="0" y="3236"/>
                </a:lnTo>
                <a:lnTo>
                  <a:pt x="0" y="0"/>
                </a:lnTo>
                <a:lnTo>
                  <a:pt x="1714" y="0"/>
                </a:lnTo>
                <a:lnTo>
                  <a:pt x="2959" y="3236"/>
                </a:lnTo>
                <a:close/>
              </a:path>
            </a:pathLst>
          </a:custGeom>
          <a:solidFill>
            <a:srgbClr val="D1112B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E7EA6D-577C-96F6-8573-8946C82830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199" y="792636"/>
            <a:ext cx="10492947" cy="5340973"/>
          </a:xfrm>
          <a:prstGeom prst="rect">
            <a:avLst/>
          </a:prstGeom>
          <a:noFill/>
          <a:ln w="76200" cap="flat">
            <a:solidFill>
              <a:srgbClr val="D1112B"/>
            </a:solidFill>
            <a:prstDash val="solid"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id-ID" sz="3200"/>
          </a:p>
        </p:txBody>
      </p:sp>
      <p:pic>
        <p:nvPicPr>
          <p:cNvPr id="21" name="Picture 20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18A2CD50-DACD-8F5E-B59A-302AD27606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3000"/>
          </a:blip>
          <a:stretch>
            <a:fillRect/>
          </a:stretch>
        </p:blipFill>
        <p:spPr>
          <a:xfrm>
            <a:off x="432486" y="1501825"/>
            <a:ext cx="3696515" cy="3696515"/>
          </a:xfrm>
          <a:prstGeom prst="rect">
            <a:avLst/>
          </a:prstGeom>
        </p:spPr>
      </p:pic>
      <p:pic>
        <p:nvPicPr>
          <p:cNvPr id="2" name="Picture 1" descr="A black and white logo&#10;&#10;Description automatically generated">
            <a:extLst>
              <a:ext uri="{FF2B5EF4-FFF2-40B4-BE49-F238E27FC236}">
                <a16:creationId xmlns:a16="http://schemas.microsoft.com/office/drawing/2014/main" id="{8AEE39EA-6875-B3C5-CB60-8C3022B5D2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22645" y="5140070"/>
            <a:ext cx="2943684" cy="78498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49EE01-EF0B-10F6-6F2C-F5F95CB07F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61664"/>
          <a:stretch/>
        </p:blipFill>
        <p:spPr>
          <a:xfrm>
            <a:off x="1275804" y="6032413"/>
            <a:ext cx="1990920" cy="45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9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8BC442B-35A7-3BB9-E176-4632BC69AF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169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 - Navarro College PPT Bulldog Innovation Template 2023" id="{68082881-372F-9C4A-8D8C-D2DEF79403A1}" vid="{EFE462A9-769A-4E4E-B2AE-7C6D0DC0A672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 - Navarro College PPT Bulldog Innovation Template 2023" id="{68082881-372F-9C4A-8D8C-D2DEF79403A1}" vid="{8C4F117A-1E17-8948-BE3F-9F17F8C43E56}"/>
    </a:ext>
  </a:ext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 - Navarro College PPT Bulldog Innovation Template 2023" id="{68082881-372F-9C4A-8D8C-D2DEF79403A1}" vid="{F0A00166-930B-C542-8909-2C19373CE1C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Helvetica Neue Condensed</vt:lpstr>
      <vt:lpstr>Helvetica Neue Condensed Black</vt:lpstr>
      <vt:lpstr>Custom Design</vt:lpstr>
      <vt:lpstr>8_Office Theme</vt:lpstr>
      <vt:lpstr>1_Office Theme</vt:lpstr>
      <vt:lpstr>5_Office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Britton</dc:creator>
  <cp:lastModifiedBy>marketing</cp:lastModifiedBy>
  <cp:revision>10</cp:revision>
  <dcterms:created xsi:type="dcterms:W3CDTF">2023-08-11T13:06:40Z</dcterms:created>
  <dcterms:modified xsi:type="dcterms:W3CDTF">2023-09-28T13:37:46Z</dcterms:modified>
</cp:coreProperties>
</file>